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858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2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70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88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2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42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99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86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79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77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49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F97D4-A080-400B-B977-25F2812DF63B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68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8907"/>
            <a:ext cx="1856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研究内容</a:t>
            </a:r>
            <a:r>
              <a:rPr kumimoji="1" lang="ja-JP" altLang="en-US" sz="1400" b="1" dirty="0"/>
              <a:t>説明図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53200" y="59685"/>
            <a:ext cx="31475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 smtClean="0"/>
              <a:t>（渡辺賞，奨励賞，</a:t>
            </a:r>
            <a:r>
              <a:rPr lang="ja-JP" altLang="en-US" sz="1200" dirty="0" smtClean="0"/>
              <a:t>技術</a:t>
            </a:r>
            <a:r>
              <a:rPr lang="ja-JP" altLang="en-US" sz="1200" dirty="0" smtClean="0"/>
              <a:t>賞</a:t>
            </a:r>
            <a:r>
              <a:rPr lang="ja-JP" altLang="en-US" sz="1200" dirty="0" smtClean="0"/>
              <a:t>）</a:t>
            </a:r>
            <a:r>
              <a:rPr kumimoji="1" lang="ja-JP" altLang="en-US" sz="1200" dirty="0"/>
              <a:t>　様式８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8FED62-16E6-4EF1-B984-81B7B1E27357}"/>
              </a:ext>
            </a:extLst>
          </p:cNvPr>
          <p:cNvSpPr txBox="1"/>
          <p:nvPr/>
        </p:nvSpPr>
        <p:spPr>
          <a:xfrm>
            <a:off x="0" y="260648"/>
            <a:ext cx="990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+mj-ea"/>
                <a:ea typeface="+mj-ea"/>
              </a:rPr>
              <a:t>自然災害が多発する阿蘇地域における防災・減災のための無人航空機を用いた時空間地形情報システム</a:t>
            </a:r>
            <a:endParaRPr lang="en-US" altLang="ja-JP" sz="1600" b="1" dirty="0">
              <a:latin typeface="+mj-ea"/>
              <a:ea typeface="+mj-ea"/>
            </a:endParaRPr>
          </a:p>
          <a:p>
            <a:pPr algn="ctr"/>
            <a:endParaRPr lang="en-US" altLang="ja-JP" sz="1200" dirty="0" smtClean="0">
              <a:latin typeface="+mj-ea"/>
              <a:ea typeface="+mj-ea"/>
            </a:endParaRPr>
          </a:p>
          <a:p>
            <a:pPr algn="ctr"/>
            <a:r>
              <a:rPr lang="ja-JP" altLang="en-US" sz="1200" dirty="0" smtClean="0">
                <a:latin typeface="+mj-ea"/>
                <a:ea typeface="+mj-ea"/>
              </a:rPr>
              <a:t>代表者：○</a:t>
            </a:r>
            <a:r>
              <a:rPr lang="en-US" altLang="ja-JP" sz="1200" dirty="0" smtClean="0">
                <a:latin typeface="+mj-ea"/>
                <a:ea typeface="+mj-ea"/>
              </a:rPr>
              <a:t>×</a:t>
            </a:r>
            <a:r>
              <a:rPr lang="ja-JP" altLang="en-US" sz="1200" dirty="0" smtClean="0">
                <a:latin typeface="+mj-ea"/>
                <a:ea typeface="+mj-ea"/>
              </a:rPr>
              <a:t>△■</a:t>
            </a:r>
            <a:r>
              <a:rPr lang="ja-JP" altLang="ja-JP" sz="1200" dirty="0" smtClean="0">
                <a:latin typeface="+mj-ea"/>
                <a:ea typeface="+mj-ea"/>
              </a:rPr>
              <a:t>（</a:t>
            </a:r>
            <a:r>
              <a:rPr lang="ja-JP" altLang="en-US" sz="1200" dirty="0" smtClean="0">
                <a:latin typeface="+mj-ea"/>
                <a:ea typeface="+mj-ea"/>
              </a:rPr>
              <a:t>◎◎</a:t>
            </a:r>
            <a:r>
              <a:rPr lang="ja-JP" altLang="ja-JP" sz="1200" dirty="0" smtClean="0">
                <a:latin typeface="+mj-ea"/>
                <a:ea typeface="+mj-ea"/>
              </a:rPr>
              <a:t>大学）</a:t>
            </a:r>
            <a:r>
              <a:rPr lang="ja-JP" altLang="en-US" sz="1200" dirty="0" smtClean="0">
                <a:latin typeface="+mj-ea"/>
                <a:ea typeface="+mj-ea"/>
              </a:rPr>
              <a:t>，分担者：△△</a:t>
            </a:r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3" name="テキスト ボックス 2"/>
          <p:cNvSpPr txBox="1">
            <a:spLocks noChangeAspect="1"/>
          </p:cNvSpPr>
          <p:nvPr/>
        </p:nvSpPr>
        <p:spPr>
          <a:xfrm>
            <a:off x="416496" y="1268760"/>
            <a:ext cx="9217024" cy="646331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内容がわかるよう</a:t>
            </a:r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に文章，図表を使って</a:t>
            </a: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枚で</a:t>
            </a:r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作成</a:t>
            </a:r>
            <a:endParaRPr kumimoji="1"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受賞が決定した場合に，季刊「資源と素材」に掲載します。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434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83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Obara Yuzo</dc:creator>
  <cp:lastModifiedBy>Obara Yuzo</cp:lastModifiedBy>
  <cp:revision>9</cp:revision>
  <cp:lastPrinted>2015-11-26T00:50:48Z</cp:lastPrinted>
  <dcterms:created xsi:type="dcterms:W3CDTF">2013-04-12T07:28:51Z</dcterms:created>
  <dcterms:modified xsi:type="dcterms:W3CDTF">2019-05-23T01:52:11Z</dcterms:modified>
</cp:coreProperties>
</file>