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2064" y="14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5521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70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6886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720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137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423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5991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7863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795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7770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494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F97D4-A080-400B-B977-25F2812DF63B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688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72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28907"/>
            <a:ext cx="18566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/>
              <a:t>研究</a:t>
            </a:r>
            <a:r>
              <a:rPr kumimoji="1" lang="ja-JP" altLang="en-US" sz="1400" b="1"/>
              <a:t>内容説明書</a:t>
            </a:r>
            <a:endParaRPr kumimoji="1" lang="ja-JP" altLang="en-US" sz="1400" b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753200" y="59685"/>
            <a:ext cx="31475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200" dirty="0"/>
              <a:t>（技術賞</a:t>
            </a:r>
            <a:r>
              <a:rPr lang="en-US" altLang="ja-JP" sz="1200" dirty="0"/>
              <a:t>_</a:t>
            </a:r>
            <a:r>
              <a:rPr lang="ja-JP" altLang="en-US" sz="1200" dirty="0"/>
              <a:t>様式</a:t>
            </a:r>
            <a:r>
              <a:rPr lang="en-US" altLang="ja-JP" sz="1200" dirty="0"/>
              <a:t>11</a:t>
            </a:r>
            <a:r>
              <a:rPr lang="ja-JP" altLang="en-US" sz="1200" dirty="0"/>
              <a:t>）</a:t>
            </a:r>
            <a:endParaRPr kumimoji="1" lang="ja-JP" altLang="en-US" sz="12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D8FED62-16E6-4EF1-B984-81B7B1E27357}"/>
              </a:ext>
            </a:extLst>
          </p:cNvPr>
          <p:cNvSpPr txBox="1"/>
          <p:nvPr/>
        </p:nvSpPr>
        <p:spPr>
          <a:xfrm>
            <a:off x="0" y="260648"/>
            <a:ext cx="990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+mj-ea"/>
                <a:ea typeface="+mj-ea"/>
              </a:rPr>
              <a:t>題目</a:t>
            </a:r>
            <a:endParaRPr lang="en-US" altLang="ja-JP" sz="1200" dirty="0">
              <a:latin typeface="+mj-ea"/>
              <a:ea typeface="+mj-ea"/>
            </a:endParaRPr>
          </a:p>
          <a:p>
            <a:pPr algn="ctr"/>
            <a:r>
              <a:rPr lang="ja-JP" altLang="en-US" sz="1200" dirty="0">
                <a:latin typeface="+mj-ea"/>
                <a:ea typeface="+mj-ea"/>
              </a:rPr>
              <a:t>代表者：○</a:t>
            </a:r>
            <a:r>
              <a:rPr lang="en-US" altLang="ja-JP" sz="1200" dirty="0">
                <a:latin typeface="+mj-ea"/>
                <a:ea typeface="+mj-ea"/>
              </a:rPr>
              <a:t>×</a:t>
            </a:r>
            <a:r>
              <a:rPr lang="ja-JP" altLang="en-US" sz="1200" dirty="0">
                <a:latin typeface="+mj-ea"/>
                <a:ea typeface="+mj-ea"/>
              </a:rPr>
              <a:t>△■</a:t>
            </a:r>
            <a:r>
              <a:rPr lang="ja-JP" altLang="ja-JP" sz="1200" dirty="0">
                <a:latin typeface="+mj-ea"/>
                <a:ea typeface="+mj-ea"/>
              </a:rPr>
              <a:t>（</a:t>
            </a:r>
            <a:r>
              <a:rPr lang="ja-JP" altLang="en-US" sz="1200" dirty="0">
                <a:latin typeface="+mj-ea"/>
                <a:ea typeface="+mj-ea"/>
              </a:rPr>
              <a:t>◎◎株式会社</a:t>
            </a:r>
            <a:r>
              <a:rPr lang="ja-JP" altLang="ja-JP" sz="1200" dirty="0">
                <a:latin typeface="+mj-ea"/>
                <a:ea typeface="+mj-ea"/>
              </a:rPr>
              <a:t>）</a:t>
            </a:r>
            <a:endParaRPr lang="en-US" altLang="ja-JP" sz="1200" dirty="0">
              <a:latin typeface="+mj-ea"/>
              <a:ea typeface="+mj-ea"/>
            </a:endParaRPr>
          </a:p>
        </p:txBody>
      </p:sp>
      <p:sp>
        <p:nvSpPr>
          <p:cNvPr id="3" name="テキスト ボックス 2"/>
          <p:cNvSpPr txBox="1">
            <a:spLocks noChangeAspect="1"/>
          </p:cNvSpPr>
          <p:nvPr/>
        </p:nvSpPr>
        <p:spPr>
          <a:xfrm>
            <a:off x="416496" y="1268760"/>
            <a:ext cx="9217024" cy="923330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内容がわかるように文章，図表を使って</a:t>
            </a:r>
            <a:r>
              <a:rPr kumimoji="1" lang="en-US" altLang="ja-JP" dirty="0"/>
              <a:t>1</a:t>
            </a:r>
            <a:r>
              <a:rPr kumimoji="1" lang="ja-JP" altLang="en-US" dirty="0"/>
              <a:t>枚で作成してください。</a:t>
            </a:r>
            <a:br>
              <a:rPr kumimoji="1" lang="en-US" altLang="ja-JP" dirty="0"/>
            </a:br>
            <a:r>
              <a:rPr lang="ja-JP" altLang="en-US" dirty="0"/>
              <a:t>受賞が決定した場合に，本会会報誌「季刊資源と素材」に掲載する可能性があるため、著作権および資料の引用については、適切な取り扱いをお願いいたします。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5434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80</Words>
  <Application>Microsoft Office PowerPoint</Application>
  <PresentationFormat>A4 210 x 297 mm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Obara Yuzo</dc:creator>
  <cp:lastModifiedBy>Ono, Marino</cp:lastModifiedBy>
  <cp:revision>23</cp:revision>
  <cp:lastPrinted>2015-11-26T00:50:48Z</cp:lastPrinted>
  <dcterms:created xsi:type="dcterms:W3CDTF">2013-04-12T07:28:51Z</dcterms:created>
  <dcterms:modified xsi:type="dcterms:W3CDTF">2025-06-30T02:16:29Z</dcterms:modified>
</cp:coreProperties>
</file>